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6" r:id="rId2"/>
    <p:sldId id="260" r:id="rId3"/>
    <p:sldId id="268" r:id="rId4"/>
    <p:sldId id="269" r:id="rId5"/>
    <p:sldId id="263" r:id="rId6"/>
    <p:sldId id="261" r:id="rId7"/>
    <p:sldId id="262" r:id="rId8"/>
    <p:sldId id="265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01"/>
    <p:restoredTop sz="96327"/>
  </p:normalViewPr>
  <p:slideViewPr>
    <p:cSldViewPr snapToGrid="0">
      <p:cViewPr varScale="1">
        <p:scale>
          <a:sx n="115" d="100"/>
          <a:sy n="115" d="100"/>
        </p:scale>
        <p:origin x="22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09955C-D059-4AE4-A559-96F4AEA08F0B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28086B87-B12F-43F1-9DF5-FC5EF2B056AA}">
      <dgm:prSet/>
      <dgm:spPr/>
      <dgm:t>
        <a:bodyPr/>
        <a:lstStyle/>
        <a:p>
          <a:r>
            <a:rPr lang="fr-CA" dirty="0"/>
            <a:t>Sprint 1</a:t>
          </a:r>
          <a:endParaRPr lang="en-US" dirty="0"/>
        </a:p>
      </dgm:t>
    </dgm:pt>
    <dgm:pt modelId="{6EAD3376-BD2C-46DE-A2FF-F109C39E895E}" type="parTrans" cxnId="{B2A859A4-5674-4482-A147-68F86E753086}">
      <dgm:prSet/>
      <dgm:spPr/>
      <dgm:t>
        <a:bodyPr/>
        <a:lstStyle/>
        <a:p>
          <a:endParaRPr lang="en-US"/>
        </a:p>
      </dgm:t>
    </dgm:pt>
    <dgm:pt modelId="{0E74EDB5-25A8-4252-844D-61C9C059D62B}" type="sibTrans" cxnId="{B2A859A4-5674-4482-A147-68F86E753086}">
      <dgm:prSet/>
      <dgm:spPr/>
      <dgm:t>
        <a:bodyPr/>
        <a:lstStyle/>
        <a:p>
          <a:endParaRPr lang="en-US" dirty="0"/>
        </a:p>
      </dgm:t>
    </dgm:pt>
    <dgm:pt modelId="{BEA209A3-40E3-48D8-B90C-FFDACFD43DB7}">
      <dgm:prSet/>
      <dgm:spPr/>
      <dgm:t>
        <a:bodyPr/>
        <a:lstStyle/>
        <a:p>
          <a:r>
            <a:rPr lang="fr-FR" dirty="0"/>
            <a:t>Sprint Review</a:t>
          </a:r>
          <a:endParaRPr lang="en-US" dirty="0"/>
        </a:p>
      </dgm:t>
    </dgm:pt>
    <dgm:pt modelId="{3508C6CE-49A0-441D-ACC6-C71932855333}" type="parTrans" cxnId="{B1965D20-759F-462F-A85C-93ACA2B5A967}">
      <dgm:prSet/>
      <dgm:spPr/>
      <dgm:t>
        <a:bodyPr/>
        <a:lstStyle/>
        <a:p>
          <a:endParaRPr lang="en-US"/>
        </a:p>
      </dgm:t>
    </dgm:pt>
    <dgm:pt modelId="{97716E05-008E-4D38-A200-A108D501A0D7}" type="sibTrans" cxnId="{B1965D20-759F-462F-A85C-93ACA2B5A967}">
      <dgm:prSet/>
      <dgm:spPr/>
      <dgm:t>
        <a:bodyPr/>
        <a:lstStyle/>
        <a:p>
          <a:endParaRPr lang="en-US" dirty="0"/>
        </a:p>
      </dgm:t>
    </dgm:pt>
    <dgm:pt modelId="{E77628DB-4673-4FE1-B8F0-438CBD7BE80E}">
      <dgm:prSet/>
      <dgm:spPr/>
      <dgm:t>
        <a:bodyPr/>
        <a:lstStyle/>
        <a:p>
          <a:r>
            <a:rPr lang="fr-CA" dirty="0"/>
            <a:t>Rétrospective</a:t>
          </a:r>
          <a:endParaRPr lang="en-US" dirty="0"/>
        </a:p>
      </dgm:t>
    </dgm:pt>
    <dgm:pt modelId="{0B599177-0CDC-4522-A57E-ECF26BF4880E}" type="parTrans" cxnId="{B7D51460-59D6-464A-BDE7-D9606B8A6E0B}">
      <dgm:prSet/>
      <dgm:spPr/>
      <dgm:t>
        <a:bodyPr/>
        <a:lstStyle/>
        <a:p>
          <a:endParaRPr lang="en-US"/>
        </a:p>
      </dgm:t>
    </dgm:pt>
    <dgm:pt modelId="{E4378CFB-EE1A-4F52-88A8-939EB45233B2}" type="sibTrans" cxnId="{B7D51460-59D6-464A-BDE7-D9606B8A6E0B}">
      <dgm:prSet/>
      <dgm:spPr/>
      <dgm:t>
        <a:bodyPr/>
        <a:lstStyle/>
        <a:p>
          <a:endParaRPr lang="en-US" dirty="0"/>
        </a:p>
      </dgm:t>
    </dgm:pt>
    <dgm:pt modelId="{CC2A0001-A4AA-4C5F-A1F8-FF2F3106706A}">
      <dgm:prSet/>
      <dgm:spPr/>
      <dgm:t>
        <a:bodyPr/>
        <a:lstStyle/>
        <a:p>
          <a:r>
            <a:rPr lang="fr-CA" dirty="0"/>
            <a:t>Sprint 2</a:t>
          </a:r>
          <a:endParaRPr lang="en-US" dirty="0"/>
        </a:p>
      </dgm:t>
    </dgm:pt>
    <dgm:pt modelId="{A925DC9C-FBDF-4D11-8C5E-3B2EA1DD27D7}" type="parTrans" cxnId="{EB02438B-6CFB-4FA0-AB9D-9C14C2B68E6D}">
      <dgm:prSet/>
      <dgm:spPr/>
      <dgm:t>
        <a:bodyPr/>
        <a:lstStyle/>
        <a:p>
          <a:endParaRPr lang="en-US"/>
        </a:p>
      </dgm:t>
    </dgm:pt>
    <dgm:pt modelId="{66EF5A60-FFB2-493E-A014-BBDE47D73225}" type="sibTrans" cxnId="{EB02438B-6CFB-4FA0-AB9D-9C14C2B68E6D}">
      <dgm:prSet/>
      <dgm:spPr/>
      <dgm:t>
        <a:bodyPr/>
        <a:lstStyle/>
        <a:p>
          <a:endParaRPr lang="en-US" dirty="0"/>
        </a:p>
      </dgm:t>
    </dgm:pt>
    <dgm:pt modelId="{102A767C-1C54-4A09-8B4C-B150AF1F591B}">
      <dgm:prSet/>
      <dgm:spPr/>
      <dgm:t>
        <a:bodyPr/>
        <a:lstStyle/>
        <a:p>
          <a:r>
            <a:rPr lang="fr-CA" dirty="0"/>
            <a:t>Sprint Review</a:t>
          </a:r>
          <a:endParaRPr lang="en-US" dirty="0"/>
        </a:p>
      </dgm:t>
    </dgm:pt>
    <dgm:pt modelId="{A6C99B6E-407B-4105-BBEF-91221BADE23A}" type="parTrans" cxnId="{AFCFFBD7-21F5-47A1-807F-E6D60048BE3F}">
      <dgm:prSet/>
      <dgm:spPr/>
      <dgm:t>
        <a:bodyPr/>
        <a:lstStyle/>
        <a:p>
          <a:endParaRPr lang="en-US"/>
        </a:p>
      </dgm:t>
    </dgm:pt>
    <dgm:pt modelId="{EDBD2919-B3D2-456F-B709-C282A45ED79C}" type="sibTrans" cxnId="{AFCFFBD7-21F5-47A1-807F-E6D60048BE3F}">
      <dgm:prSet/>
      <dgm:spPr/>
      <dgm:t>
        <a:bodyPr/>
        <a:lstStyle/>
        <a:p>
          <a:endParaRPr lang="en-US" dirty="0"/>
        </a:p>
      </dgm:t>
    </dgm:pt>
    <dgm:pt modelId="{8D70ACAB-748A-4C28-BADA-7245E5235CA7}">
      <dgm:prSet/>
      <dgm:spPr/>
      <dgm:t>
        <a:bodyPr/>
        <a:lstStyle/>
        <a:p>
          <a:r>
            <a:rPr lang="fr-FR" dirty="0"/>
            <a:t>Rétrospective</a:t>
          </a:r>
          <a:endParaRPr lang="en-US" dirty="0"/>
        </a:p>
      </dgm:t>
    </dgm:pt>
    <dgm:pt modelId="{577D6615-BEDB-4E58-9CDD-18F37D910E1A}" type="parTrans" cxnId="{CEB8B9EC-789D-4138-8076-EFDC86D0BF67}">
      <dgm:prSet/>
      <dgm:spPr/>
      <dgm:t>
        <a:bodyPr/>
        <a:lstStyle/>
        <a:p>
          <a:endParaRPr lang="en-US"/>
        </a:p>
      </dgm:t>
    </dgm:pt>
    <dgm:pt modelId="{C0F01696-EAD6-4B8D-A54B-EE821FA3F546}" type="sibTrans" cxnId="{CEB8B9EC-789D-4138-8076-EFDC86D0BF67}">
      <dgm:prSet/>
      <dgm:spPr/>
      <dgm:t>
        <a:bodyPr/>
        <a:lstStyle/>
        <a:p>
          <a:endParaRPr lang="en-US"/>
        </a:p>
      </dgm:t>
    </dgm:pt>
    <dgm:pt modelId="{4EF9BFC2-A7F8-452F-9FAB-1BFBA523C301}">
      <dgm:prSet/>
      <dgm:spPr/>
      <dgm:t>
        <a:bodyPr/>
        <a:lstStyle/>
        <a:p>
          <a:r>
            <a:rPr lang="fr-FR" dirty="0"/>
            <a:t>Sprint 3</a:t>
          </a:r>
          <a:endParaRPr lang="en-US" dirty="0"/>
        </a:p>
      </dgm:t>
    </dgm:pt>
    <dgm:pt modelId="{ED4C5F4D-912C-4B45-BE95-E6CFA822B830}" type="parTrans" cxnId="{BE6BAB06-10EE-43BD-970E-201E59C2CDBC}">
      <dgm:prSet/>
      <dgm:spPr/>
      <dgm:t>
        <a:bodyPr/>
        <a:lstStyle/>
        <a:p>
          <a:endParaRPr lang="en-US"/>
        </a:p>
      </dgm:t>
    </dgm:pt>
    <dgm:pt modelId="{19D5C7AF-3FF1-4EE6-822C-8ED843369496}" type="sibTrans" cxnId="{BE6BAB06-10EE-43BD-970E-201E59C2CDBC}">
      <dgm:prSet/>
      <dgm:spPr/>
      <dgm:t>
        <a:bodyPr/>
        <a:lstStyle/>
        <a:p>
          <a:endParaRPr lang="en-US" dirty="0"/>
        </a:p>
      </dgm:t>
    </dgm:pt>
    <dgm:pt modelId="{081AE9E2-4820-E34E-B17E-78A2DF8DB577}">
      <dgm:prSet/>
      <dgm:spPr/>
      <dgm:t>
        <a:bodyPr/>
        <a:lstStyle/>
        <a:p>
          <a:r>
            <a:rPr lang="fr-CA" dirty="0"/>
            <a:t>Sprint Review</a:t>
          </a:r>
          <a:endParaRPr lang="en-US" dirty="0"/>
        </a:p>
      </dgm:t>
    </dgm:pt>
    <dgm:pt modelId="{D9E619B3-744D-0840-A7FF-51A9510A3864}" type="parTrans" cxnId="{720D601A-8AB3-DC4C-A39D-1399F4505C8F}">
      <dgm:prSet/>
      <dgm:spPr/>
      <dgm:t>
        <a:bodyPr/>
        <a:lstStyle/>
        <a:p>
          <a:endParaRPr lang="fr-CA"/>
        </a:p>
      </dgm:t>
    </dgm:pt>
    <dgm:pt modelId="{52DEEE7F-2A99-2048-BF6D-A7321564287E}" type="sibTrans" cxnId="{720D601A-8AB3-DC4C-A39D-1399F4505C8F}">
      <dgm:prSet/>
      <dgm:spPr/>
      <dgm:t>
        <a:bodyPr/>
        <a:lstStyle/>
        <a:p>
          <a:endParaRPr lang="fr-CA" dirty="0"/>
        </a:p>
      </dgm:t>
    </dgm:pt>
    <dgm:pt modelId="{B9C923E1-F5D1-E74D-852E-C5FA744289E3}">
      <dgm:prSet/>
      <dgm:spPr/>
      <dgm:t>
        <a:bodyPr/>
        <a:lstStyle/>
        <a:p>
          <a:r>
            <a:rPr lang="fr-CA" dirty="0"/>
            <a:t>Rétrospective</a:t>
          </a:r>
          <a:endParaRPr lang="en-US" dirty="0"/>
        </a:p>
      </dgm:t>
    </dgm:pt>
    <dgm:pt modelId="{DFA6D60D-F4C9-F744-B4B2-63B9DE92EEA9}" type="parTrans" cxnId="{C931D2C3-4162-EF45-865D-E1C64B3DFDAC}">
      <dgm:prSet/>
      <dgm:spPr/>
      <dgm:t>
        <a:bodyPr/>
        <a:lstStyle/>
        <a:p>
          <a:endParaRPr lang="fr-CA"/>
        </a:p>
      </dgm:t>
    </dgm:pt>
    <dgm:pt modelId="{D22FFDC9-F011-284A-A6AB-A333FA1EEB19}" type="sibTrans" cxnId="{C931D2C3-4162-EF45-865D-E1C64B3DFDAC}">
      <dgm:prSet/>
      <dgm:spPr/>
      <dgm:t>
        <a:bodyPr/>
        <a:lstStyle/>
        <a:p>
          <a:endParaRPr lang="fr-CA" dirty="0"/>
        </a:p>
      </dgm:t>
    </dgm:pt>
    <dgm:pt modelId="{B691D6C8-6A61-0C4A-B4A9-5E88EAFBCE08}" type="pres">
      <dgm:prSet presAssocID="{0C09955C-D059-4AE4-A559-96F4AEA08F0B}" presName="Name0" presStyleCnt="0">
        <dgm:presLayoutVars>
          <dgm:dir/>
          <dgm:resizeHandles val="exact"/>
        </dgm:presLayoutVars>
      </dgm:prSet>
      <dgm:spPr/>
    </dgm:pt>
    <dgm:pt modelId="{C0F45B59-CBB9-BB40-933F-5BA180795EDC}" type="pres">
      <dgm:prSet presAssocID="{28086B87-B12F-43F1-9DF5-FC5EF2B056AA}" presName="node" presStyleLbl="node1" presStyleIdx="0" presStyleCnt="9">
        <dgm:presLayoutVars>
          <dgm:bulletEnabled val="1"/>
        </dgm:presLayoutVars>
      </dgm:prSet>
      <dgm:spPr/>
    </dgm:pt>
    <dgm:pt modelId="{76715612-EBF6-C046-B827-04C4F7F2D4A3}" type="pres">
      <dgm:prSet presAssocID="{0E74EDB5-25A8-4252-844D-61C9C059D62B}" presName="sibTrans" presStyleLbl="sibTrans1D1" presStyleIdx="0" presStyleCnt="8"/>
      <dgm:spPr/>
    </dgm:pt>
    <dgm:pt modelId="{B19338B5-10D1-FC49-BA1E-6B85FE9EA2CA}" type="pres">
      <dgm:prSet presAssocID="{0E74EDB5-25A8-4252-844D-61C9C059D62B}" presName="connectorText" presStyleLbl="sibTrans1D1" presStyleIdx="0" presStyleCnt="8"/>
      <dgm:spPr/>
    </dgm:pt>
    <dgm:pt modelId="{6EC88626-B844-8B47-99D6-4D76A04C87F8}" type="pres">
      <dgm:prSet presAssocID="{081AE9E2-4820-E34E-B17E-78A2DF8DB577}" presName="node" presStyleLbl="node1" presStyleIdx="1" presStyleCnt="9">
        <dgm:presLayoutVars>
          <dgm:bulletEnabled val="1"/>
        </dgm:presLayoutVars>
      </dgm:prSet>
      <dgm:spPr/>
    </dgm:pt>
    <dgm:pt modelId="{41BCEC38-52EC-EB4A-BDBA-95D00482E3B6}" type="pres">
      <dgm:prSet presAssocID="{52DEEE7F-2A99-2048-BF6D-A7321564287E}" presName="sibTrans" presStyleLbl="sibTrans1D1" presStyleIdx="1" presStyleCnt="8"/>
      <dgm:spPr/>
    </dgm:pt>
    <dgm:pt modelId="{428DF6E0-ADD9-D849-B702-6146327D918D}" type="pres">
      <dgm:prSet presAssocID="{52DEEE7F-2A99-2048-BF6D-A7321564287E}" presName="connectorText" presStyleLbl="sibTrans1D1" presStyleIdx="1" presStyleCnt="8"/>
      <dgm:spPr/>
    </dgm:pt>
    <dgm:pt modelId="{BFA6450C-5E8D-8040-B630-F44E28DBDFDC}" type="pres">
      <dgm:prSet presAssocID="{B9C923E1-F5D1-E74D-852E-C5FA744289E3}" presName="node" presStyleLbl="node1" presStyleIdx="2" presStyleCnt="9">
        <dgm:presLayoutVars>
          <dgm:bulletEnabled val="1"/>
        </dgm:presLayoutVars>
      </dgm:prSet>
      <dgm:spPr/>
    </dgm:pt>
    <dgm:pt modelId="{49E0BC69-ECC5-A447-9D42-0702B9F98668}" type="pres">
      <dgm:prSet presAssocID="{D22FFDC9-F011-284A-A6AB-A333FA1EEB19}" presName="sibTrans" presStyleLbl="sibTrans1D1" presStyleIdx="2" presStyleCnt="8"/>
      <dgm:spPr/>
    </dgm:pt>
    <dgm:pt modelId="{7370C676-6C8F-264D-835D-3D90A8E30DFD}" type="pres">
      <dgm:prSet presAssocID="{D22FFDC9-F011-284A-A6AB-A333FA1EEB19}" presName="connectorText" presStyleLbl="sibTrans1D1" presStyleIdx="2" presStyleCnt="8"/>
      <dgm:spPr/>
    </dgm:pt>
    <dgm:pt modelId="{5A5ACC95-3B57-3440-925E-072E7A442C23}" type="pres">
      <dgm:prSet presAssocID="{CC2A0001-A4AA-4C5F-A1F8-FF2F3106706A}" presName="node" presStyleLbl="node1" presStyleIdx="3" presStyleCnt="9">
        <dgm:presLayoutVars>
          <dgm:bulletEnabled val="1"/>
        </dgm:presLayoutVars>
      </dgm:prSet>
      <dgm:spPr/>
    </dgm:pt>
    <dgm:pt modelId="{15577E0C-8E84-8047-ADBF-87ECC7F3312B}" type="pres">
      <dgm:prSet presAssocID="{66EF5A60-FFB2-493E-A014-BBDE47D73225}" presName="sibTrans" presStyleLbl="sibTrans1D1" presStyleIdx="3" presStyleCnt="8"/>
      <dgm:spPr/>
    </dgm:pt>
    <dgm:pt modelId="{9E5319C3-D5FA-344A-8886-602931F21FF9}" type="pres">
      <dgm:prSet presAssocID="{66EF5A60-FFB2-493E-A014-BBDE47D73225}" presName="connectorText" presStyleLbl="sibTrans1D1" presStyleIdx="3" presStyleCnt="8"/>
      <dgm:spPr/>
    </dgm:pt>
    <dgm:pt modelId="{93A8D4A6-04D0-814F-93B6-78DBFB21F250}" type="pres">
      <dgm:prSet presAssocID="{BEA209A3-40E3-48D8-B90C-FFDACFD43DB7}" presName="node" presStyleLbl="node1" presStyleIdx="4" presStyleCnt="9">
        <dgm:presLayoutVars>
          <dgm:bulletEnabled val="1"/>
        </dgm:presLayoutVars>
      </dgm:prSet>
      <dgm:spPr/>
    </dgm:pt>
    <dgm:pt modelId="{076AFF4E-B742-2245-8AD4-1410734D7FCC}" type="pres">
      <dgm:prSet presAssocID="{97716E05-008E-4D38-A200-A108D501A0D7}" presName="sibTrans" presStyleLbl="sibTrans1D1" presStyleIdx="4" presStyleCnt="8"/>
      <dgm:spPr/>
    </dgm:pt>
    <dgm:pt modelId="{89133912-E4C3-0B45-AC5D-71864983C041}" type="pres">
      <dgm:prSet presAssocID="{97716E05-008E-4D38-A200-A108D501A0D7}" presName="connectorText" presStyleLbl="sibTrans1D1" presStyleIdx="4" presStyleCnt="8"/>
      <dgm:spPr/>
    </dgm:pt>
    <dgm:pt modelId="{54213A45-F1FE-D042-96CA-FAB64C966940}" type="pres">
      <dgm:prSet presAssocID="{E77628DB-4673-4FE1-B8F0-438CBD7BE80E}" presName="node" presStyleLbl="node1" presStyleIdx="5" presStyleCnt="9">
        <dgm:presLayoutVars>
          <dgm:bulletEnabled val="1"/>
        </dgm:presLayoutVars>
      </dgm:prSet>
      <dgm:spPr/>
    </dgm:pt>
    <dgm:pt modelId="{9E3F3FDE-1468-CE49-8C46-993577EF8AC8}" type="pres">
      <dgm:prSet presAssocID="{E4378CFB-EE1A-4F52-88A8-939EB45233B2}" presName="sibTrans" presStyleLbl="sibTrans1D1" presStyleIdx="5" presStyleCnt="8"/>
      <dgm:spPr/>
    </dgm:pt>
    <dgm:pt modelId="{70D72EBC-04A9-B849-B0B1-E3C97401FC3B}" type="pres">
      <dgm:prSet presAssocID="{E4378CFB-EE1A-4F52-88A8-939EB45233B2}" presName="connectorText" presStyleLbl="sibTrans1D1" presStyleIdx="5" presStyleCnt="8"/>
      <dgm:spPr/>
    </dgm:pt>
    <dgm:pt modelId="{01B5AF75-84E2-3948-914E-FA0C4C5F3AE6}" type="pres">
      <dgm:prSet presAssocID="{4EF9BFC2-A7F8-452F-9FAB-1BFBA523C301}" presName="node" presStyleLbl="node1" presStyleIdx="6" presStyleCnt="9">
        <dgm:presLayoutVars>
          <dgm:bulletEnabled val="1"/>
        </dgm:presLayoutVars>
      </dgm:prSet>
      <dgm:spPr/>
    </dgm:pt>
    <dgm:pt modelId="{8899FD4E-20A3-B24D-AF48-E56A314D8783}" type="pres">
      <dgm:prSet presAssocID="{19D5C7AF-3FF1-4EE6-822C-8ED843369496}" presName="sibTrans" presStyleLbl="sibTrans1D1" presStyleIdx="6" presStyleCnt="8"/>
      <dgm:spPr/>
    </dgm:pt>
    <dgm:pt modelId="{6F830972-3A52-044C-96D6-05C1CC56631F}" type="pres">
      <dgm:prSet presAssocID="{19D5C7AF-3FF1-4EE6-822C-8ED843369496}" presName="connectorText" presStyleLbl="sibTrans1D1" presStyleIdx="6" presStyleCnt="8"/>
      <dgm:spPr/>
    </dgm:pt>
    <dgm:pt modelId="{EB9E9B0D-A152-374F-B3CB-50113F7F3D24}" type="pres">
      <dgm:prSet presAssocID="{102A767C-1C54-4A09-8B4C-B150AF1F591B}" presName="node" presStyleLbl="node1" presStyleIdx="7" presStyleCnt="9">
        <dgm:presLayoutVars>
          <dgm:bulletEnabled val="1"/>
        </dgm:presLayoutVars>
      </dgm:prSet>
      <dgm:spPr/>
    </dgm:pt>
    <dgm:pt modelId="{F6EC3BD2-FC5C-B04E-B2F8-49DEB6A6004F}" type="pres">
      <dgm:prSet presAssocID="{EDBD2919-B3D2-456F-B709-C282A45ED79C}" presName="sibTrans" presStyleLbl="sibTrans1D1" presStyleIdx="7" presStyleCnt="8"/>
      <dgm:spPr/>
    </dgm:pt>
    <dgm:pt modelId="{A586E75B-62CC-2B4D-A630-DC79F7D2D25B}" type="pres">
      <dgm:prSet presAssocID="{EDBD2919-B3D2-456F-B709-C282A45ED79C}" presName="connectorText" presStyleLbl="sibTrans1D1" presStyleIdx="7" presStyleCnt="8"/>
      <dgm:spPr/>
    </dgm:pt>
    <dgm:pt modelId="{60B42B97-4A7B-6944-983D-10AD35C5BC40}" type="pres">
      <dgm:prSet presAssocID="{8D70ACAB-748A-4C28-BADA-7245E5235CA7}" presName="node" presStyleLbl="node1" presStyleIdx="8" presStyleCnt="9">
        <dgm:presLayoutVars>
          <dgm:bulletEnabled val="1"/>
        </dgm:presLayoutVars>
      </dgm:prSet>
      <dgm:spPr/>
    </dgm:pt>
  </dgm:ptLst>
  <dgm:cxnLst>
    <dgm:cxn modelId="{446E3300-0404-6D49-857A-91514313C7CA}" type="presOf" srcId="{52DEEE7F-2A99-2048-BF6D-A7321564287E}" destId="{41BCEC38-52EC-EB4A-BDBA-95D00482E3B6}" srcOrd="0" destOrd="0" presId="urn:microsoft.com/office/officeart/2016/7/layout/RepeatingBendingProcessNew"/>
    <dgm:cxn modelId="{BE6BAB06-10EE-43BD-970E-201E59C2CDBC}" srcId="{0C09955C-D059-4AE4-A559-96F4AEA08F0B}" destId="{4EF9BFC2-A7F8-452F-9FAB-1BFBA523C301}" srcOrd="6" destOrd="0" parTransId="{ED4C5F4D-912C-4B45-BE95-E6CFA822B830}" sibTransId="{19D5C7AF-3FF1-4EE6-822C-8ED843369496}"/>
    <dgm:cxn modelId="{C0741208-57B4-1A45-82BA-09958FB29F9B}" type="presOf" srcId="{19D5C7AF-3FF1-4EE6-822C-8ED843369496}" destId="{6F830972-3A52-044C-96D6-05C1CC56631F}" srcOrd="1" destOrd="0" presId="urn:microsoft.com/office/officeart/2016/7/layout/RepeatingBendingProcessNew"/>
    <dgm:cxn modelId="{545FF912-E061-9040-AF90-3228573F2B5C}" type="presOf" srcId="{BEA209A3-40E3-48D8-B90C-FFDACFD43DB7}" destId="{93A8D4A6-04D0-814F-93B6-78DBFB21F250}" srcOrd="0" destOrd="0" presId="urn:microsoft.com/office/officeart/2016/7/layout/RepeatingBendingProcessNew"/>
    <dgm:cxn modelId="{4560D513-E58D-7F44-B44C-DEF9EB7FABEA}" type="presOf" srcId="{8D70ACAB-748A-4C28-BADA-7245E5235CA7}" destId="{60B42B97-4A7B-6944-983D-10AD35C5BC40}" srcOrd="0" destOrd="0" presId="urn:microsoft.com/office/officeart/2016/7/layout/RepeatingBendingProcessNew"/>
    <dgm:cxn modelId="{EAC2C919-BEF8-B743-A356-43F4CB137660}" type="presOf" srcId="{102A767C-1C54-4A09-8B4C-B150AF1F591B}" destId="{EB9E9B0D-A152-374F-B3CB-50113F7F3D24}" srcOrd="0" destOrd="0" presId="urn:microsoft.com/office/officeart/2016/7/layout/RepeatingBendingProcessNew"/>
    <dgm:cxn modelId="{720D601A-8AB3-DC4C-A39D-1399F4505C8F}" srcId="{0C09955C-D059-4AE4-A559-96F4AEA08F0B}" destId="{081AE9E2-4820-E34E-B17E-78A2DF8DB577}" srcOrd="1" destOrd="0" parTransId="{D9E619B3-744D-0840-A7FF-51A9510A3864}" sibTransId="{52DEEE7F-2A99-2048-BF6D-A7321564287E}"/>
    <dgm:cxn modelId="{B1965D20-759F-462F-A85C-93ACA2B5A967}" srcId="{0C09955C-D059-4AE4-A559-96F4AEA08F0B}" destId="{BEA209A3-40E3-48D8-B90C-FFDACFD43DB7}" srcOrd="4" destOrd="0" parTransId="{3508C6CE-49A0-441D-ACC6-C71932855333}" sibTransId="{97716E05-008E-4D38-A200-A108D501A0D7}"/>
    <dgm:cxn modelId="{B0224334-2D57-614B-9E58-A7E30C506EF0}" type="presOf" srcId="{D22FFDC9-F011-284A-A6AB-A333FA1EEB19}" destId="{49E0BC69-ECC5-A447-9D42-0702B9F98668}" srcOrd="0" destOrd="0" presId="urn:microsoft.com/office/officeart/2016/7/layout/RepeatingBendingProcessNew"/>
    <dgm:cxn modelId="{981F0439-8665-8B47-8708-F75A90102FE5}" type="presOf" srcId="{28086B87-B12F-43F1-9DF5-FC5EF2B056AA}" destId="{C0F45B59-CBB9-BB40-933F-5BA180795EDC}" srcOrd="0" destOrd="0" presId="urn:microsoft.com/office/officeart/2016/7/layout/RepeatingBendingProcessNew"/>
    <dgm:cxn modelId="{0AAA383B-2FBE-BB49-B8D8-2662D8A7DDF1}" type="presOf" srcId="{E4378CFB-EE1A-4F52-88A8-939EB45233B2}" destId="{9E3F3FDE-1468-CE49-8C46-993577EF8AC8}" srcOrd="0" destOrd="0" presId="urn:microsoft.com/office/officeart/2016/7/layout/RepeatingBendingProcessNew"/>
    <dgm:cxn modelId="{B4B14645-E10F-E945-97BD-01C541D54EC1}" type="presOf" srcId="{081AE9E2-4820-E34E-B17E-78A2DF8DB577}" destId="{6EC88626-B844-8B47-99D6-4D76A04C87F8}" srcOrd="0" destOrd="0" presId="urn:microsoft.com/office/officeart/2016/7/layout/RepeatingBendingProcessNew"/>
    <dgm:cxn modelId="{0C40BE57-1864-E94D-B9D6-5013F92B3BCC}" type="presOf" srcId="{66EF5A60-FFB2-493E-A014-BBDE47D73225}" destId="{9E5319C3-D5FA-344A-8886-602931F21FF9}" srcOrd="1" destOrd="0" presId="urn:microsoft.com/office/officeart/2016/7/layout/RepeatingBendingProcessNew"/>
    <dgm:cxn modelId="{8CDD895F-EAE0-C642-9938-E8F7671B09C0}" type="presOf" srcId="{CC2A0001-A4AA-4C5F-A1F8-FF2F3106706A}" destId="{5A5ACC95-3B57-3440-925E-072E7A442C23}" srcOrd="0" destOrd="0" presId="urn:microsoft.com/office/officeart/2016/7/layout/RepeatingBendingProcessNew"/>
    <dgm:cxn modelId="{B7D51460-59D6-464A-BDE7-D9606B8A6E0B}" srcId="{0C09955C-D059-4AE4-A559-96F4AEA08F0B}" destId="{E77628DB-4673-4FE1-B8F0-438CBD7BE80E}" srcOrd="5" destOrd="0" parTransId="{0B599177-0CDC-4522-A57E-ECF26BF4880E}" sibTransId="{E4378CFB-EE1A-4F52-88A8-939EB45233B2}"/>
    <dgm:cxn modelId="{4D5EB962-2E0C-674E-9A51-22BEDCE400AF}" type="presOf" srcId="{97716E05-008E-4D38-A200-A108D501A0D7}" destId="{076AFF4E-B742-2245-8AD4-1410734D7FCC}" srcOrd="0" destOrd="0" presId="urn:microsoft.com/office/officeart/2016/7/layout/RepeatingBendingProcessNew"/>
    <dgm:cxn modelId="{E89DB669-846A-A445-AF3B-ED6B2B8C32AE}" type="presOf" srcId="{E77628DB-4673-4FE1-B8F0-438CBD7BE80E}" destId="{54213A45-F1FE-D042-96CA-FAB64C966940}" srcOrd="0" destOrd="0" presId="urn:microsoft.com/office/officeart/2016/7/layout/RepeatingBendingProcessNew"/>
    <dgm:cxn modelId="{FD2DBF6D-EBF7-2043-9C6A-F16722FB3AC2}" type="presOf" srcId="{0E74EDB5-25A8-4252-844D-61C9C059D62B}" destId="{B19338B5-10D1-FC49-BA1E-6B85FE9EA2CA}" srcOrd="1" destOrd="0" presId="urn:microsoft.com/office/officeart/2016/7/layout/RepeatingBendingProcessNew"/>
    <dgm:cxn modelId="{E6615D75-BBD3-3D47-8EE6-D430CF607514}" type="presOf" srcId="{0E74EDB5-25A8-4252-844D-61C9C059D62B}" destId="{76715612-EBF6-C046-B827-04C4F7F2D4A3}" srcOrd="0" destOrd="0" presId="urn:microsoft.com/office/officeart/2016/7/layout/RepeatingBendingProcessNew"/>
    <dgm:cxn modelId="{30D6CD86-2B1C-6D47-9EEC-8DBF97CC1DE8}" type="presOf" srcId="{97716E05-008E-4D38-A200-A108D501A0D7}" destId="{89133912-E4C3-0B45-AC5D-71864983C041}" srcOrd="1" destOrd="0" presId="urn:microsoft.com/office/officeart/2016/7/layout/RepeatingBendingProcessNew"/>
    <dgm:cxn modelId="{EB02438B-6CFB-4FA0-AB9D-9C14C2B68E6D}" srcId="{0C09955C-D059-4AE4-A559-96F4AEA08F0B}" destId="{CC2A0001-A4AA-4C5F-A1F8-FF2F3106706A}" srcOrd="3" destOrd="0" parTransId="{A925DC9C-FBDF-4D11-8C5E-3B2EA1DD27D7}" sibTransId="{66EF5A60-FFB2-493E-A014-BBDE47D73225}"/>
    <dgm:cxn modelId="{497E8090-06C1-B648-B047-0AA8E3926346}" type="presOf" srcId="{19D5C7AF-3FF1-4EE6-822C-8ED843369496}" destId="{8899FD4E-20A3-B24D-AF48-E56A314D8783}" srcOrd="0" destOrd="0" presId="urn:microsoft.com/office/officeart/2016/7/layout/RepeatingBendingProcessNew"/>
    <dgm:cxn modelId="{CC0C3397-4767-FA47-A564-8B933CDE1D7A}" type="presOf" srcId="{D22FFDC9-F011-284A-A6AB-A333FA1EEB19}" destId="{7370C676-6C8F-264D-835D-3D90A8E30DFD}" srcOrd="1" destOrd="0" presId="urn:microsoft.com/office/officeart/2016/7/layout/RepeatingBendingProcessNew"/>
    <dgm:cxn modelId="{B2A859A4-5674-4482-A147-68F86E753086}" srcId="{0C09955C-D059-4AE4-A559-96F4AEA08F0B}" destId="{28086B87-B12F-43F1-9DF5-FC5EF2B056AA}" srcOrd="0" destOrd="0" parTransId="{6EAD3376-BD2C-46DE-A2FF-F109C39E895E}" sibTransId="{0E74EDB5-25A8-4252-844D-61C9C059D62B}"/>
    <dgm:cxn modelId="{987F60AC-147A-4A4D-9172-C1E3FB19A2C2}" type="presOf" srcId="{E4378CFB-EE1A-4F52-88A8-939EB45233B2}" destId="{70D72EBC-04A9-B849-B0B1-E3C97401FC3B}" srcOrd="1" destOrd="0" presId="urn:microsoft.com/office/officeart/2016/7/layout/RepeatingBendingProcessNew"/>
    <dgm:cxn modelId="{AA5373B9-0887-D14D-AC50-A85D75D712AC}" type="presOf" srcId="{52DEEE7F-2A99-2048-BF6D-A7321564287E}" destId="{428DF6E0-ADD9-D849-B702-6146327D918D}" srcOrd="1" destOrd="0" presId="urn:microsoft.com/office/officeart/2016/7/layout/RepeatingBendingProcessNew"/>
    <dgm:cxn modelId="{398B08C2-9185-F54A-A2CC-6BD6FC3F468C}" type="presOf" srcId="{EDBD2919-B3D2-456F-B709-C282A45ED79C}" destId="{F6EC3BD2-FC5C-B04E-B2F8-49DEB6A6004F}" srcOrd="0" destOrd="0" presId="urn:microsoft.com/office/officeart/2016/7/layout/RepeatingBendingProcessNew"/>
    <dgm:cxn modelId="{C931D2C3-4162-EF45-865D-E1C64B3DFDAC}" srcId="{0C09955C-D059-4AE4-A559-96F4AEA08F0B}" destId="{B9C923E1-F5D1-E74D-852E-C5FA744289E3}" srcOrd="2" destOrd="0" parTransId="{DFA6D60D-F4C9-F744-B4B2-63B9DE92EEA9}" sibTransId="{D22FFDC9-F011-284A-A6AB-A333FA1EEB19}"/>
    <dgm:cxn modelId="{66E18EC9-E150-7343-BC77-8D8ED8EC29F7}" type="presOf" srcId="{66EF5A60-FFB2-493E-A014-BBDE47D73225}" destId="{15577E0C-8E84-8047-ADBF-87ECC7F3312B}" srcOrd="0" destOrd="0" presId="urn:microsoft.com/office/officeart/2016/7/layout/RepeatingBendingProcessNew"/>
    <dgm:cxn modelId="{71B5A9CB-D876-7546-A4C6-6C127B434151}" type="presOf" srcId="{4EF9BFC2-A7F8-452F-9FAB-1BFBA523C301}" destId="{01B5AF75-84E2-3948-914E-FA0C4C5F3AE6}" srcOrd="0" destOrd="0" presId="urn:microsoft.com/office/officeart/2016/7/layout/RepeatingBendingProcessNew"/>
    <dgm:cxn modelId="{3F8873D1-74F6-374E-BDBB-D01C59C14FDE}" type="presOf" srcId="{0C09955C-D059-4AE4-A559-96F4AEA08F0B}" destId="{B691D6C8-6A61-0C4A-B4A9-5E88EAFBCE08}" srcOrd="0" destOrd="0" presId="urn:microsoft.com/office/officeart/2016/7/layout/RepeatingBendingProcessNew"/>
    <dgm:cxn modelId="{A9FC91D1-C016-F94A-BE92-A4065793A92C}" type="presOf" srcId="{EDBD2919-B3D2-456F-B709-C282A45ED79C}" destId="{A586E75B-62CC-2B4D-A630-DC79F7D2D25B}" srcOrd="1" destOrd="0" presId="urn:microsoft.com/office/officeart/2016/7/layout/RepeatingBendingProcessNew"/>
    <dgm:cxn modelId="{DF3D9ED3-0399-4C42-B6BF-75B421367C9D}" type="presOf" srcId="{B9C923E1-F5D1-E74D-852E-C5FA744289E3}" destId="{BFA6450C-5E8D-8040-B630-F44E28DBDFDC}" srcOrd="0" destOrd="0" presId="urn:microsoft.com/office/officeart/2016/7/layout/RepeatingBendingProcessNew"/>
    <dgm:cxn modelId="{AFCFFBD7-21F5-47A1-807F-E6D60048BE3F}" srcId="{0C09955C-D059-4AE4-A559-96F4AEA08F0B}" destId="{102A767C-1C54-4A09-8B4C-B150AF1F591B}" srcOrd="7" destOrd="0" parTransId="{A6C99B6E-407B-4105-BBEF-91221BADE23A}" sibTransId="{EDBD2919-B3D2-456F-B709-C282A45ED79C}"/>
    <dgm:cxn modelId="{CEB8B9EC-789D-4138-8076-EFDC86D0BF67}" srcId="{0C09955C-D059-4AE4-A559-96F4AEA08F0B}" destId="{8D70ACAB-748A-4C28-BADA-7245E5235CA7}" srcOrd="8" destOrd="0" parTransId="{577D6615-BEDB-4E58-9CDD-18F37D910E1A}" sibTransId="{C0F01696-EAD6-4B8D-A54B-EE821FA3F546}"/>
    <dgm:cxn modelId="{EB3C513E-4F1B-D848-857E-0B18A5C55D6E}" type="presParOf" srcId="{B691D6C8-6A61-0C4A-B4A9-5E88EAFBCE08}" destId="{C0F45B59-CBB9-BB40-933F-5BA180795EDC}" srcOrd="0" destOrd="0" presId="urn:microsoft.com/office/officeart/2016/7/layout/RepeatingBendingProcessNew"/>
    <dgm:cxn modelId="{1304E7B2-C286-2241-8C21-1E69E322EA1C}" type="presParOf" srcId="{B691D6C8-6A61-0C4A-B4A9-5E88EAFBCE08}" destId="{76715612-EBF6-C046-B827-04C4F7F2D4A3}" srcOrd="1" destOrd="0" presId="urn:microsoft.com/office/officeart/2016/7/layout/RepeatingBendingProcessNew"/>
    <dgm:cxn modelId="{9071C4DB-2EBE-7042-BE83-1710AE51806D}" type="presParOf" srcId="{76715612-EBF6-C046-B827-04C4F7F2D4A3}" destId="{B19338B5-10D1-FC49-BA1E-6B85FE9EA2CA}" srcOrd="0" destOrd="0" presId="urn:microsoft.com/office/officeart/2016/7/layout/RepeatingBendingProcessNew"/>
    <dgm:cxn modelId="{9F4A0E09-7CF9-404B-9C9A-CB625C152CFB}" type="presParOf" srcId="{B691D6C8-6A61-0C4A-B4A9-5E88EAFBCE08}" destId="{6EC88626-B844-8B47-99D6-4D76A04C87F8}" srcOrd="2" destOrd="0" presId="urn:microsoft.com/office/officeart/2016/7/layout/RepeatingBendingProcessNew"/>
    <dgm:cxn modelId="{AAC5A1BB-80F0-E24F-9790-9A0079793721}" type="presParOf" srcId="{B691D6C8-6A61-0C4A-B4A9-5E88EAFBCE08}" destId="{41BCEC38-52EC-EB4A-BDBA-95D00482E3B6}" srcOrd="3" destOrd="0" presId="urn:microsoft.com/office/officeart/2016/7/layout/RepeatingBendingProcessNew"/>
    <dgm:cxn modelId="{AC57E440-06F1-A943-9CD2-CC5BC4D32084}" type="presParOf" srcId="{41BCEC38-52EC-EB4A-BDBA-95D00482E3B6}" destId="{428DF6E0-ADD9-D849-B702-6146327D918D}" srcOrd="0" destOrd="0" presId="urn:microsoft.com/office/officeart/2016/7/layout/RepeatingBendingProcessNew"/>
    <dgm:cxn modelId="{F0904177-D706-3645-A3C9-45D772292831}" type="presParOf" srcId="{B691D6C8-6A61-0C4A-B4A9-5E88EAFBCE08}" destId="{BFA6450C-5E8D-8040-B630-F44E28DBDFDC}" srcOrd="4" destOrd="0" presId="urn:microsoft.com/office/officeart/2016/7/layout/RepeatingBendingProcessNew"/>
    <dgm:cxn modelId="{E49442AC-F6FC-F546-B00F-80731515653A}" type="presParOf" srcId="{B691D6C8-6A61-0C4A-B4A9-5E88EAFBCE08}" destId="{49E0BC69-ECC5-A447-9D42-0702B9F98668}" srcOrd="5" destOrd="0" presId="urn:microsoft.com/office/officeart/2016/7/layout/RepeatingBendingProcessNew"/>
    <dgm:cxn modelId="{AF177E46-F3EA-4A44-9D43-F00B9C4536C5}" type="presParOf" srcId="{49E0BC69-ECC5-A447-9D42-0702B9F98668}" destId="{7370C676-6C8F-264D-835D-3D90A8E30DFD}" srcOrd="0" destOrd="0" presId="urn:microsoft.com/office/officeart/2016/7/layout/RepeatingBendingProcessNew"/>
    <dgm:cxn modelId="{98456853-4F77-1842-88A0-115FB14FCD83}" type="presParOf" srcId="{B691D6C8-6A61-0C4A-B4A9-5E88EAFBCE08}" destId="{5A5ACC95-3B57-3440-925E-072E7A442C23}" srcOrd="6" destOrd="0" presId="urn:microsoft.com/office/officeart/2016/7/layout/RepeatingBendingProcessNew"/>
    <dgm:cxn modelId="{B1BD513C-822E-B840-B4C9-D8485C1CCA60}" type="presParOf" srcId="{B691D6C8-6A61-0C4A-B4A9-5E88EAFBCE08}" destId="{15577E0C-8E84-8047-ADBF-87ECC7F3312B}" srcOrd="7" destOrd="0" presId="urn:microsoft.com/office/officeart/2016/7/layout/RepeatingBendingProcessNew"/>
    <dgm:cxn modelId="{FEA36ABC-D6B2-9541-B781-C614FE5CE664}" type="presParOf" srcId="{15577E0C-8E84-8047-ADBF-87ECC7F3312B}" destId="{9E5319C3-D5FA-344A-8886-602931F21FF9}" srcOrd="0" destOrd="0" presId="urn:microsoft.com/office/officeart/2016/7/layout/RepeatingBendingProcessNew"/>
    <dgm:cxn modelId="{91AB54DC-83EE-5846-BBFA-A3F9B7F3770D}" type="presParOf" srcId="{B691D6C8-6A61-0C4A-B4A9-5E88EAFBCE08}" destId="{93A8D4A6-04D0-814F-93B6-78DBFB21F250}" srcOrd="8" destOrd="0" presId="urn:microsoft.com/office/officeart/2016/7/layout/RepeatingBendingProcessNew"/>
    <dgm:cxn modelId="{7663456B-0CAF-B54B-BA75-0D1A44F02120}" type="presParOf" srcId="{B691D6C8-6A61-0C4A-B4A9-5E88EAFBCE08}" destId="{076AFF4E-B742-2245-8AD4-1410734D7FCC}" srcOrd="9" destOrd="0" presId="urn:microsoft.com/office/officeart/2016/7/layout/RepeatingBendingProcessNew"/>
    <dgm:cxn modelId="{65E4A4F5-212B-0D49-9AB8-4C60842307D9}" type="presParOf" srcId="{076AFF4E-B742-2245-8AD4-1410734D7FCC}" destId="{89133912-E4C3-0B45-AC5D-71864983C041}" srcOrd="0" destOrd="0" presId="urn:microsoft.com/office/officeart/2016/7/layout/RepeatingBendingProcessNew"/>
    <dgm:cxn modelId="{4EE2B3D0-19D8-A54B-B53C-0E5A127294D5}" type="presParOf" srcId="{B691D6C8-6A61-0C4A-B4A9-5E88EAFBCE08}" destId="{54213A45-F1FE-D042-96CA-FAB64C966940}" srcOrd="10" destOrd="0" presId="urn:microsoft.com/office/officeart/2016/7/layout/RepeatingBendingProcessNew"/>
    <dgm:cxn modelId="{2293EC0B-A5FE-464B-8FDE-4BC13AA88F7C}" type="presParOf" srcId="{B691D6C8-6A61-0C4A-B4A9-5E88EAFBCE08}" destId="{9E3F3FDE-1468-CE49-8C46-993577EF8AC8}" srcOrd="11" destOrd="0" presId="urn:microsoft.com/office/officeart/2016/7/layout/RepeatingBendingProcessNew"/>
    <dgm:cxn modelId="{C89FBCF5-A351-E945-A4A9-C2BA1F053DD4}" type="presParOf" srcId="{9E3F3FDE-1468-CE49-8C46-993577EF8AC8}" destId="{70D72EBC-04A9-B849-B0B1-E3C97401FC3B}" srcOrd="0" destOrd="0" presId="urn:microsoft.com/office/officeart/2016/7/layout/RepeatingBendingProcessNew"/>
    <dgm:cxn modelId="{14C03A13-BB9B-8E4B-A4E4-8611A22ADB8C}" type="presParOf" srcId="{B691D6C8-6A61-0C4A-B4A9-5E88EAFBCE08}" destId="{01B5AF75-84E2-3948-914E-FA0C4C5F3AE6}" srcOrd="12" destOrd="0" presId="urn:microsoft.com/office/officeart/2016/7/layout/RepeatingBendingProcessNew"/>
    <dgm:cxn modelId="{56ACD07F-9602-6242-84AB-B6AE1388C6A3}" type="presParOf" srcId="{B691D6C8-6A61-0C4A-B4A9-5E88EAFBCE08}" destId="{8899FD4E-20A3-B24D-AF48-E56A314D8783}" srcOrd="13" destOrd="0" presId="urn:microsoft.com/office/officeart/2016/7/layout/RepeatingBendingProcessNew"/>
    <dgm:cxn modelId="{AD3D3617-C9CC-2C4A-B978-D4D9D60897ED}" type="presParOf" srcId="{8899FD4E-20A3-B24D-AF48-E56A314D8783}" destId="{6F830972-3A52-044C-96D6-05C1CC56631F}" srcOrd="0" destOrd="0" presId="urn:microsoft.com/office/officeart/2016/7/layout/RepeatingBendingProcessNew"/>
    <dgm:cxn modelId="{05D9F943-8354-554D-A327-A719889D58C5}" type="presParOf" srcId="{B691D6C8-6A61-0C4A-B4A9-5E88EAFBCE08}" destId="{EB9E9B0D-A152-374F-B3CB-50113F7F3D24}" srcOrd="14" destOrd="0" presId="urn:microsoft.com/office/officeart/2016/7/layout/RepeatingBendingProcessNew"/>
    <dgm:cxn modelId="{641EA4FB-3947-604C-BB9C-887C471C9E0E}" type="presParOf" srcId="{B691D6C8-6A61-0C4A-B4A9-5E88EAFBCE08}" destId="{F6EC3BD2-FC5C-B04E-B2F8-49DEB6A6004F}" srcOrd="15" destOrd="0" presId="urn:microsoft.com/office/officeart/2016/7/layout/RepeatingBendingProcessNew"/>
    <dgm:cxn modelId="{03492A3D-C88A-9947-B71C-52487D7CDE7D}" type="presParOf" srcId="{F6EC3BD2-FC5C-B04E-B2F8-49DEB6A6004F}" destId="{A586E75B-62CC-2B4D-A630-DC79F7D2D25B}" srcOrd="0" destOrd="0" presId="urn:microsoft.com/office/officeart/2016/7/layout/RepeatingBendingProcessNew"/>
    <dgm:cxn modelId="{94E4E41D-8B3C-CA4B-AAE8-1E5A02DF4EAF}" type="presParOf" srcId="{B691D6C8-6A61-0C4A-B4A9-5E88EAFBCE08}" destId="{60B42B97-4A7B-6944-983D-10AD35C5BC40}" srcOrd="1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715612-EBF6-C046-B827-04C4F7F2D4A3}">
      <dsp:nvSpPr>
        <dsp:cNvPr id="0" name=""/>
        <dsp:cNvSpPr/>
      </dsp:nvSpPr>
      <dsp:spPr>
        <a:xfrm>
          <a:off x="2879605" y="501971"/>
          <a:ext cx="38775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753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3063023" y="545599"/>
        <a:ext cx="20917" cy="4183"/>
      </dsp:txXfrm>
    </dsp:sp>
    <dsp:sp modelId="{C0F45B59-CBB9-BB40-933F-5BA180795EDC}">
      <dsp:nvSpPr>
        <dsp:cNvPr id="0" name=""/>
        <dsp:cNvSpPr/>
      </dsp:nvSpPr>
      <dsp:spPr>
        <a:xfrm>
          <a:off x="1062479" y="2013"/>
          <a:ext cx="1818926" cy="109135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129" tIns="93556" rIns="89129" bIns="9355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 dirty="0"/>
            <a:t>Sprint 1</a:t>
          </a:r>
          <a:endParaRPr lang="en-US" sz="2000" kern="1200" dirty="0"/>
        </a:p>
      </dsp:txBody>
      <dsp:txXfrm>
        <a:off x="1062479" y="2013"/>
        <a:ext cx="1818926" cy="1091355"/>
      </dsp:txXfrm>
    </dsp:sp>
    <dsp:sp modelId="{41BCEC38-52EC-EB4A-BDBA-95D00482E3B6}">
      <dsp:nvSpPr>
        <dsp:cNvPr id="0" name=""/>
        <dsp:cNvSpPr/>
      </dsp:nvSpPr>
      <dsp:spPr>
        <a:xfrm>
          <a:off x="5116884" y="501971"/>
          <a:ext cx="38775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753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500" kern="1200" dirty="0"/>
        </a:p>
      </dsp:txBody>
      <dsp:txXfrm>
        <a:off x="5300302" y="545599"/>
        <a:ext cx="20917" cy="4183"/>
      </dsp:txXfrm>
    </dsp:sp>
    <dsp:sp modelId="{6EC88626-B844-8B47-99D6-4D76A04C87F8}">
      <dsp:nvSpPr>
        <dsp:cNvPr id="0" name=""/>
        <dsp:cNvSpPr/>
      </dsp:nvSpPr>
      <dsp:spPr>
        <a:xfrm>
          <a:off x="3299758" y="2013"/>
          <a:ext cx="1818926" cy="109135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129" tIns="93556" rIns="89129" bIns="9355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 dirty="0"/>
            <a:t>Sprint Review</a:t>
          </a:r>
          <a:endParaRPr lang="en-US" sz="2000" kern="1200" dirty="0"/>
        </a:p>
      </dsp:txBody>
      <dsp:txXfrm>
        <a:off x="3299758" y="2013"/>
        <a:ext cx="1818926" cy="1091355"/>
      </dsp:txXfrm>
    </dsp:sp>
    <dsp:sp modelId="{49E0BC69-ECC5-A447-9D42-0702B9F98668}">
      <dsp:nvSpPr>
        <dsp:cNvPr id="0" name=""/>
        <dsp:cNvSpPr/>
      </dsp:nvSpPr>
      <dsp:spPr>
        <a:xfrm>
          <a:off x="1971942" y="1091569"/>
          <a:ext cx="4474558" cy="387753"/>
        </a:xfrm>
        <a:custGeom>
          <a:avLst/>
          <a:gdLst/>
          <a:ahLst/>
          <a:cxnLst/>
          <a:rect l="0" t="0" r="0" b="0"/>
          <a:pathLst>
            <a:path>
              <a:moveTo>
                <a:pt x="4474558" y="0"/>
              </a:moveTo>
              <a:lnTo>
                <a:pt x="4474558" y="210976"/>
              </a:lnTo>
              <a:lnTo>
                <a:pt x="0" y="210976"/>
              </a:lnTo>
              <a:lnTo>
                <a:pt x="0" y="387753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500" kern="1200" dirty="0"/>
        </a:p>
      </dsp:txBody>
      <dsp:txXfrm>
        <a:off x="4096869" y="1283353"/>
        <a:ext cx="224703" cy="4183"/>
      </dsp:txXfrm>
    </dsp:sp>
    <dsp:sp modelId="{BFA6450C-5E8D-8040-B630-F44E28DBDFDC}">
      <dsp:nvSpPr>
        <dsp:cNvPr id="0" name=""/>
        <dsp:cNvSpPr/>
      </dsp:nvSpPr>
      <dsp:spPr>
        <a:xfrm>
          <a:off x="5537037" y="2013"/>
          <a:ext cx="1818926" cy="109135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129" tIns="93556" rIns="89129" bIns="9355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 dirty="0"/>
            <a:t>Rétrospective</a:t>
          </a:r>
          <a:endParaRPr lang="en-US" sz="2000" kern="1200" dirty="0"/>
        </a:p>
      </dsp:txBody>
      <dsp:txXfrm>
        <a:off x="5537037" y="2013"/>
        <a:ext cx="1818926" cy="1091355"/>
      </dsp:txXfrm>
    </dsp:sp>
    <dsp:sp modelId="{15577E0C-8E84-8047-ADBF-87ECC7F3312B}">
      <dsp:nvSpPr>
        <dsp:cNvPr id="0" name=""/>
        <dsp:cNvSpPr/>
      </dsp:nvSpPr>
      <dsp:spPr>
        <a:xfrm>
          <a:off x="2879605" y="2011680"/>
          <a:ext cx="38775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753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3063023" y="2055308"/>
        <a:ext cx="20917" cy="4183"/>
      </dsp:txXfrm>
    </dsp:sp>
    <dsp:sp modelId="{5A5ACC95-3B57-3440-925E-072E7A442C23}">
      <dsp:nvSpPr>
        <dsp:cNvPr id="0" name=""/>
        <dsp:cNvSpPr/>
      </dsp:nvSpPr>
      <dsp:spPr>
        <a:xfrm>
          <a:off x="1062479" y="1511722"/>
          <a:ext cx="1818926" cy="109135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129" tIns="93556" rIns="89129" bIns="9355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 dirty="0"/>
            <a:t>Sprint 2</a:t>
          </a:r>
          <a:endParaRPr lang="en-US" sz="2000" kern="1200" dirty="0"/>
        </a:p>
      </dsp:txBody>
      <dsp:txXfrm>
        <a:off x="1062479" y="1511722"/>
        <a:ext cx="1818926" cy="1091355"/>
      </dsp:txXfrm>
    </dsp:sp>
    <dsp:sp modelId="{076AFF4E-B742-2245-8AD4-1410734D7FCC}">
      <dsp:nvSpPr>
        <dsp:cNvPr id="0" name=""/>
        <dsp:cNvSpPr/>
      </dsp:nvSpPr>
      <dsp:spPr>
        <a:xfrm>
          <a:off x="5116884" y="2011680"/>
          <a:ext cx="38775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753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5300302" y="2055308"/>
        <a:ext cx="20917" cy="4183"/>
      </dsp:txXfrm>
    </dsp:sp>
    <dsp:sp modelId="{93A8D4A6-04D0-814F-93B6-78DBFB21F250}">
      <dsp:nvSpPr>
        <dsp:cNvPr id="0" name=""/>
        <dsp:cNvSpPr/>
      </dsp:nvSpPr>
      <dsp:spPr>
        <a:xfrm>
          <a:off x="3299758" y="1511722"/>
          <a:ext cx="1818926" cy="109135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129" tIns="93556" rIns="89129" bIns="9355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Sprint Review</a:t>
          </a:r>
          <a:endParaRPr lang="en-US" sz="2000" kern="1200" dirty="0"/>
        </a:p>
      </dsp:txBody>
      <dsp:txXfrm>
        <a:off x="3299758" y="1511722"/>
        <a:ext cx="1818926" cy="1091355"/>
      </dsp:txXfrm>
    </dsp:sp>
    <dsp:sp modelId="{9E3F3FDE-1468-CE49-8C46-993577EF8AC8}">
      <dsp:nvSpPr>
        <dsp:cNvPr id="0" name=""/>
        <dsp:cNvSpPr/>
      </dsp:nvSpPr>
      <dsp:spPr>
        <a:xfrm>
          <a:off x="1971942" y="2601277"/>
          <a:ext cx="4474558" cy="387753"/>
        </a:xfrm>
        <a:custGeom>
          <a:avLst/>
          <a:gdLst/>
          <a:ahLst/>
          <a:cxnLst/>
          <a:rect l="0" t="0" r="0" b="0"/>
          <a:pathLst>
            <a:path>
              <a:moveTo>
                <a:pt x="4474558" y="0"/>
              </a:moveTo>
              <a:lnTo>
                <a:pt x="4474558" y="210976"/>
              </a:lnTo>
              <a:lnTo>
                <a:pt x="0" y="210976"/>
              </a:lnTo>
              <a:lnTo>
                <a:pt x="0" y="387753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4096869" y="2793062"/>
        <a:ext cx="224703" cy="4183"/>
      </dsp:txXfrm>
    </dsp:sp>
    <dsp:sp modelId="{54213A45-F1FE-D042-96CA-FAB64C966940}">
      <dsp:nvSpPr>
        <dsp:cNvPr id="0" name=""/>
        <dsp:cNvSpPr/>
      </dsp:nvSpPr>
      <dsp:spPr>
        <a:xfrm>
          <a:off x="5537037" y="1511722"/>
          <a:ext cx="1818926" cy="109135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129" tIns="93556" rIns="89129" bIns="9355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 dirty="0"/>
            <a:t>Rétrospective</a:t>
          </a:r>
          <a:endParaRPr lang="en-US" sz="2000" kern="1200" dirty="0"/>
        </a:p>
      </dsp:txBody>
      <dsp:txXfrm>
        <a:off x="5537037" y="1511722"/>
        <a:ext cx="1818926" cy="1091355"/>
      </dsp:txXfrm>
    </dsp:sp>
    <dsp:sp modelId="{8899FD4E-20A3-B24D-AF48-E56A314D8783}">
      <dsp:nvSpPr>
        <dsp:cNvPr id="0" name=""/>
        <dsp:cNvSpPr/>
      </dsp:nvSpPr>
      <dsp:spPr>
        <a:xfrm>
          <a:off x="2879605" y="3521388"/>
          <a:ext cx="38775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753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3063023" y="3565017"/>
        <a:ext cx="20917" cy="4183"/>
      </dsp:txXfrm>
    </dsp:sp>
    <dsp:sp modelId="{01B5AF75-84E2-3948-914E-FA0C4C5F3AE6}">
      <dsp:nvSpPr>
        <dsp:cNvPr id="0" name=""/>
        <dsp:cNvSpPr/>
      </dsp:nvSpPr>
      <dsp:spPr>
        <a:xfrm>
          <a:off x="1062479" y="3021430"/>
          <a:ext cx="1818926" cy="109135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129" tIns="93556" rIns="89129" bIns="9355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Sprint 3</a:t>
          </a:r>
          <a:endParaRPr lang="en-US" sz="2000" kern="1200" dirty="0"/>
        </a:p>
      </dsp:txBody>
      <dsp:txXfrm>
        <a:off x="1062479" y="3021430"/>
        <a:ext cx="1818926" cy="1091355"/>
      </dsp:txXfrm>
    </dsp:sp>
    <dsp:sp modelId="{F6EC3BD2-FC5C-B04E-B2F8-49DEB6A6004F}">
      <dsp:nvSpPr>
        <dsp:cNvPr id="0" name=""/>
        <dsp:cNvSpPr/>
      </dsp:nvSpPr>
      <dsp:spPr>
        <a:xfrm>
          <a:off x="5116884" y="3521388"/>
          <a:ext cx="38775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753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5300302" y="3565017"/>
        <a:ext cx="20917" cy="4183"/>
      </dsp:txXfrm>
    </dsp:sp>
    <dsp:sp modelId="{EB9E9B0D-A152-374F-B3CB-50113F7F3D24}">
      <dsp:nvSpPr>
        <dsp:cNvPr id="0" name=""/>
        <dsp:cNvSpPr/>
      </dsp:nvSpPr>
      <dsp:spPr>
        <a:xfrm>
          <a:off x="3299758" y="3021430"/>
          <a:ext cx="1818926" cy="109135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129" tIns="93556" rIns="89129" bIns="9355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 dirty="0"/>
            <a:t>Sprint Review</a:t>
          </a:r>
          <a:endParaRPr lang="en-US" sz="2000" kern="1200" dirty="0"/>
        </a:p>
      </dsp:txBody>
      <dsp:txXfrm>
        <a:off x="3299758" y="3021430"/>
        <a:ext cx="1818926" cy="1091355"/>
      </dsp:txXfrm>
    </dsp:sp>
    <dsp:sp modelId="{60B42B97-4A7B-6944-983D-10AD35C5BC40}">
      <dsp:nvSpPr>
        <dsp:cNvPr id="0" name=""/>
        <dsp:cNvSpPr/>
      </dsp:nvSpPr>
      <dsp:spPr>
        <a:xfrm>
          <a:off x="5537037" y="3021430"/>
          <a:ext cx="1818926" cy="109135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129" tIns="93556" rIns="89129" bIns="93556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Rétrospective</a:t>
          </a:r>
          <a:endParaRPr lang="en-US" sz="2000" kern="1200" dirty="0"/>
        </a:p>
      </dsp:txBody>
      <dsp:txXfrm>
        <a:off x="5537037" y="3021430"/>
        <a:ext cx="1818926" cy="10913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43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507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737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720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866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323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1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647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999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266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112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2/27/24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362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8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60C37F4A-0ED5-7ECA-2FAF-BC24AC3B24F1}"/>
              </a:ext>
            </a:extLst>
          </p:cNvPr>
          <p:cNvSpPr txBox="1"/>
          <p:nvPr/>
        </p:nvSpPr>
        <p:spPr>
          <a:xfrm>
            <a:off x="1005654" y="744909"/>
            <a:ext cx="3776416" cy="31554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Planification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du projet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Menu Maker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by Qwenta</a:t>
            </a:r>
          </a:p>
        </p:txBody>
      </p:sp>
      <p:grpSp>
        <p:nvGrpSpPr>
          <p:cNvPr id="58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" name="Image 5">
            <a:extLst>
              <a:ext uri="{FF2B5EF4-FFF2-40B4-BE49-F238E27FC236}">
                <a16:creationId xmlns:a16="http://schemas.microsoft.com/office/drawing/2014/main" id="{F5C3E156-BF34-6594-6CBD-C05D79C005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8"/>
          <a:stretch/>
        </p:blipFill>
        <p:spPr>
          <a:xfrm>
            <a:off x="5186557" y="2178006"/>
            <a:ext cx="6402214" cy="2496733"/>
          </a:xfrm>
          <a:prstGeom prst="rect">
            <a:avLst/>
          </a:prstGeom>
        </p:spPr>
      </p:pic>
      <p:grpSp>
        <p:nvGrpSpPr>
          <p:cNvPr id="62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64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A8B2A2A3-5B52-4D41-A645-5C60D6092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3639" y="159433"/>
            <a:ext cx="1891061" cy="96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481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782AD8CD-4973-DD69-E2A1-558A1CF8A639}"/>
              </a:ext>
            </a:extLst>
          </p:cNvPr>
          <p:cNvSpPr txBox="1"/>
          <p:nvPr/>
        </p:nvSpPr>
        <p:spPr>
          <a:xfrm>
            <a:off x="6095999" y="5801558"/>
            <a:ext cx="56255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Voici le lien de mon outil de gestion de projet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7C1E523-B694-A965-5786-4F9086E063AC}"/>
              </a:ext>
            </a:extLst>
          </p:cNvPr>
          <p:cNvSpPr txBox="1"/>
          <p:nvPr/>
        </p:nvSpPr>
        <p:spPr>
          <a:xfrm>
            <a:off x="1520688" y="554734"/>
            <a:ext cx="8922326" cy="12239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sz="3200" cap="all" spc="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OUTIL DE GESTION DE PROJET 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sz="3200" cap="all" spc="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TRELLO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0221767-7807-740D-FF8C-88E516BD9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512" y="2073180"/>
            <a:ext cx="6698975" cy="1913993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0659A54D-E5C1-646B-84DE-A61F000D8CE8}"/>
              </a:ext>
            </a:extLst>
          </p:cNvPr>
          <p:cNvSpPr txBox="1"/>
          <p:nvPr/>
        </p:nvSpPr>
        <p:spPr>
          <a:xfrm>
            <a:off x="417444" y="4601229"/>
            <a:ext cx="53894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dirty="0">
                <a:solidFill>
                  <a:schemeClr val="tx2"/>
                </a:solidFill>
              </a:rPr>
              <a:t>Trello est un outil de gestion de projet en ligne qui nous permet d'organiser, de suivre et de collaborer sur nos tâches et projets de manière visuelle, intuitive et collaborative. 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D29830F-2F4E-54E3-C688-B29643413E45}"/>
              </a:ext>
            </a:extLst>
          </p:cNvPr>
          <p:cNvSpPr txBox="1"/>
          <p:nvPr/>
        </p:nvSpPr>
        <p:spPr>
          <a:xfrm>
            <a:off x="5806893" y="6303266"/>
            <a:ext cx="6411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i="1" dirty="0"/>
              <a:t>https://trello.com/b/emFVCt1q/menu-maker-by-qwenta</a:t>
            </a:r>
          </a:p>
        </p:txBody>
      </p:sp>
    </p:spTree>
    <p:extLst>
      <p:ext uri="{BB962C8B-B14F-4D97-AF65-F5344CB8AC3E}">
        <p14:creationId xmlns:p14="http://schemas.microsoft.com/office/powerpoint/2010/main" val="3934961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5" name="Top left">
            <a:extLst>
              <a:ext uri="{FF2B5EF4-FFF2-40B4-BE49-F238E27FC236}">
                <a16:creationId xmlns:a16="http://schemas.microsoft.com/office/drawing/2014/main" id="{A345EEC5-ECAA-408B-B9D7-1C0E1102C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09B09D8-FF9D-4CE5-853B-3BA46FD5C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DC978A2-F53F-4B72-9BAC-5F78F00B6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F73D09D-1DE1-441E-88F5-CD2CBAB88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DE61DBF-5FB0-4603-BE95-C566DD48B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8C89DF5-F013-4C54-B9AD-2E158706C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ED89947-A3CF-4B11-8DE7-5D07A57CB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3E24021-DB80-451B-96A6-0D21AC0C8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BDA2B48-4CD9-45C3-8F12-2125533678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6" name="ZoneTexte 15">
            <a:extLst>
              <a:ext uri="{FF2B5EF4-FFF2-40B4-BE49-F238E27FC236}">
                <a16:creationId xmlns:a16="http://schemas.microsoft.com/office/drawing/2014/main" id="{BE6B13AA-F4CB-2851-D29E-F475AD4CC807}"/>
              </a:ext>
            </a:extLst>
          </p:cNvPr>
          <p:cNvSpPr txBox="1"/>
          <p:nvPr/>
        </p:nvSpPr>
        <p:spPr>
          <a:xfrm>
            <a:off x="1198182" y="559813"/>
            <a:ext cx="10246090" cy="14711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cap="all" spc="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TABLEAU DE BORD TRELLO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C3CDB12-8351-3738-0FFE-6675929FAC17}"/>
              </a:ext>
            </a:extLst>
          </p:cNvPr>
          <p:cNvSpPr txBox="1"/>
          <p:nvPr/>
        </p:nvSpPr>
        <p:spPr>
          <a:xfrm>
            <a:off x="1185756" y="2384474"/>
            <a:ext cx="4810872" cy="3728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Le tableau de bord de Trello est l'interface principale de l'application où nous pouvons visualiser et organiser nos tâches et projets. Il est composé de plusieurs éléments :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Les Tableaux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Les Listes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Les Cartes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Les Collaborateurs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8B20D12-520C-A38F-A7F7-2438E0FD79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02"/>
          <a:stretch/>
        </p:blipFill>
        <p:spPr>
          <a:xfrm>
            <a:off x="6363535" y="2384474"/>
            <a:ext cx="4967270" cy="2920893"/>
          </a:xfrm>
          <a:prstGeom prst="rect">
            <a:avLst/>
          </a:prstGeom>
        </p:spPr>
      </p:pic>
      <p:grpSp>
        <p:nvGrpSpPr>
          <p:cNvPr id="35" name="Bottom Right">
            <a:extLst>
              <a:ext uri="{FF2B5EF4-FFF2-40B4-BE49-F238E27FC236}">
                <a16:creationId xmlns:a16="http://schemas.microsoft.com/office/drawing/2014/main" id="{F0A218EB-ECC2-4D0D-9EDC-F5CB062CA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419D1C3-874F-4BF6-A356-1EA4A20D4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37" name="Graphic 157">
              <a:extLst>
                <a:ext uri="{FF2B5EF4-FFF2-40B4-BE49-F238E27FC236}">
                  <a16:creationId xmlns:a16="http://schemas.microsoft.com/office/drawing/2014/main" id="{4AC4AE33-203A-4A93-8263-6CC6BB608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1F15373C-6DCA-4058-94CC-6476950E59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61BE5B1-15E0-484D-8B21-F6BA455B21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167C23-6882-4551-BF77-DF537E736E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0749460-4B9F-4DE4-9931-7B5831D68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567746C-E54C-4865-ACF1-CD31DD1D8D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9E7B0826-2FBE-4B23-B784-BB7CDA8B3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FDF54EDF-BA0A-440F-B20A-2A76BFE15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53B2ADC-F80C-403E-B1CA-BCFED2CE5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1" name="AutoShape 4">
            <a:extLst>
              <a:ext uri="{FF2B5EF4-FFF2-40B4-BE49-F238E27FC236}">
                <a16:creationId xmlns:a16="http://schemas.microsoft.com/office/drawing/2014/main" id="{CDF4F9CF-45CE-1309-E7FD-60AA66BA61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038" y="-160338"/>
            <a:ext cx="508000" cy="50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17285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42960B0F-932F-6EBA-FE7D-280F2B983CB8}"/>
              </a:ext>
            </a:extLst>
          </p:cNvPr>
          <p:cNvSpPr txBox="1"/>
          <p:nvPr/>
        </p:nvSpPr>
        <p:spPr>
          <a:xfrm>
            <a:off x="856538" y="551424"/>
            <a:ext cx="5389032" cy="16629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cap="all" spc="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TABLEAU KANBAN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B1FAD02-21F7-D11D-2646-803F8E0097FD}"/>
              </a:ext>
            </a:extLst>
          </p:cNvPr>
          <p:cNvSpPr txBox="1"/>
          <p:nvPr/>
        </p:nvSpPr>
        <p:spPr>
          <a:xfrm>
            <a:off x="1143223" y="2214338"/>
            <a:ext cx="5388685" cy="42310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Kanban est une méthode de gestion visuelle qui vise à améliorer la productivité et l'efficacité des processus de travail.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endParaRPr lang="en-US" dirty="0">
              <a:solidFill>
                <a:schemeClr val="tx2"/>
              </a:solidFill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Il favorise également la collaboration et la communication entre les membres de l'équipe, en permettant à chacun de voir l'état d'avancement des tâches.</a:t>
            </a:r>
          </a:p>
          <a:p>
            <a:pPr lvl="2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À faire</a:t>
            </a:r>
          </a:p>
          <a:p>
            <a:pPr lvl="2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En cours</a:t>
            </a:r>
          </a:p>
          <a:p>
            <a:pPr lvl="2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À tester</a:t>
            </a:r>
          </a:p>
          <a:p>
            <a:pPr lvl="2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Terminer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D64976F-50AA-B7C8-1B9F-88E8B35DA6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9" r="1719"/>
          <a:stretch/>
        </p:blipFill>
        <p:spPr>
          <a:xfrm>
            <a:off x="8292880" y="823420"/>
            <a:ext cx="2190406" cy="128176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E64754F-DEA8-CFA1-8BFE-94CD9D39EC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37" r="-2" b="3393"/>
          <a:stretch/>
        </p:blipFill>
        <p:spPr>
          <a:xfrm>
            <a:off x="6436746" y="2400160"/>
            <a:ext cx="5170831" cy="307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469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FF79399A-199B-82E6-E7BA-5D8EB03B8A6C}"/>
              </a:ext>
            </a:extLst>
          </p:cNvPr>
          <p:cNvSpPr txBox="1"/>
          <p:nvPr/>
        </p:nvSpPr>
        <p:spPr>
          <a:xfrm>
            <a:off x="1378155" y="981710"/>
            <a:ext cx="7179734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sz="3200" cap="all" spc="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Classement des tâches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1F47FCF-B0E5-F2B2-1F84-69F6F5A1CC13}"/>
              </a:ext>
            </a:extLst>
          </p:cNvPr>
          <p:cNvSpPr txBox="1"/>
          <p:nvPr/>
        </p:nvSpPr>
        <p:spPr>
          <a:xfrm>
            <a:off x="1606549" y="2404872"/>
            <a:ext cx="49953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Priorisation des tâches</a:t>
            </a:r>
          </a:p>
          <a:p>
            <a:endParaRPr lang="fr-FR" dirty="0"/>
          </a:p>
          <a:p>
            <a:r>
              <a:rPr lang="fr-FR" dirty="0"/>
              <a:t>                 = Priorité haute</a:t>
            </a:r>
          </a:p>
          <a:p>
            <a:endParaRPr lang="fr-FR" dirty="0"/>
          </a:p>
          <a:p>
            <a:r>
              <a:rPr lang="fr-FR" dirty="0"/>
              <a:t>                 = Priorité moyenne</a:t>
            </a:r>
          </a:p>
          <a:p>
            <a:endParaRPr lang="fr-FR" dirty="0"/>
          </a:p>
          <a:p>
            <a:r>
              <a:rPr lang="fr-FR" dirty="0"/>
              <a:t>	 = Priorité basse</a:t>
            </a:r>
          </a:p>
          <a:p>
            <a:endParaRPr lang="fr-FR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EA727198-797F-81BE-D620-EE0CA90CD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049" y="3559034"/>
            <a:ext cx="800100" cy="3175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DF2196C-F1DB-7C76-A8E4-FFD02B018E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9524"/>
          <a:stretch/>
        </p:blipFill>
        <p:spPr>
          <a:xfrm>
            <a:off x="1797049" y="4149557"/>
            <a:ext cx="876300" cy="29061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D4DDFCB4-F0FA-858E-7FCA-1275E691BE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4762"/>
          <a:stretch/>
        </p:blipFill>
        <p:spPr>
          <a:xfrm>
            <a:off x="1797049" y="3026889"/>
            <a:ext cx="838200" cy="30480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30EA94A0-0D62-7435-1189-34A8ED5F8F3C}"/>
              </a:ext>
            </a:extLst>
          </p:cNvPr>
          <p:cNvSpPr txBox="1"/>
          <p:nvPr/>
        </p:nvSpPr>
        <p:spPr>
          <a:xfrm>
            <a:off x="6062132" y="2426119"/>
            <a:ext cx="57742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Répartition des tâches</a:t>
            </a:r>
          </a:p>
          <a:p>
            <a:endParaRPr lang="fr-FR" dirty="0"/>
          </a:p>
          <a:p>
            <a:r>
              <a:rPr lang="fr-FR" dirty="0"/>
              <a:t>                 = Développement backend</a:t>
            </a:r>
          </a:p>
          <a:p>
            <a:endParaRPr lang="fr-FR" dirty="0"/>
          </a:p>
          <a:p>
            <a:r>
              <a:rPr lang="fr-FR" dirty="0"/>
              <a:t>                 = Développement frontend</a:t>
            </a:r>
          </a:p>
          <a:p>
            <a:endParaRPr lang="fr-FR" dirty="0"/>
          </a:p>
          <a:p>
            <a:r>
              <a:rPr lang="fr-FR" dirty="0"/>
              <a:t>	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81A82CBA-991F-606C-8B03-B9D8F50948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5932" y="3571734"/>
            <a:ext cx="1092200" cy="30480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E7B628B5-7085-CA67-F109-73DF683108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5932" y="3026889"/>
            <a:ext cx="10668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55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1" name="Top left">
            <a:extLst>
              <a:ext uri="{FF2B5EF4-FFF2-40B4-BE49-F238E27FC236}">
                <a16:creationId xmlns:a16="http://schemas.microsoft.com/office/drawing/2014/main" id="{A345EEC5-ECAA-408B-B9D7-1C0E1102C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09B09D8-FF9D-4CE5-853B-3BA46FD5C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DC978A2-F53F-4B72-9BAC-5F78F00B6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F73D09D-1DE1-441E-88F5-CD2CBAB88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DE61DBF-5FB0-4603-BE95-C566DD48B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8C89DF5-F013-4C54-B9AD-2E158706C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ED89947-A3CF-4B11-8DE7-5D07A57CB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3E24021-DB80-451B-96A6-0D21AC0C8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BDA2B48-4CD9-45C3-8F12-2125533678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ZoneTexte 2">
            <a:extLst>
              <a:ext uri="{FF2B5EF4-FFF2-40B4-BE49-F238E27FC236}">
                <a16:creationId xmlns:a16="http://schemas.microsoft.com/office/drawing/2014/main" id="{07A4871F-7210-8C5F-7538-3CB5C269CD18}"/>
              </a:ext>
            </a:extLst>
          </p:cNvPr>
          <p:cNvSpPr txBox="1"/>
          <p:nvPr/>
        </p:nvSpPr>
        <p:spPr>
          <a:xfrm>
            <a:off x="3204879" y="3346432"/>
            <a:ext cx="2889597" cy="2966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son titre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endParaRPr lang="en-US" sz="8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ses étiquettes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endParaRPr lang="en-US" sz="9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ses dates d'échéance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endParaRPr lang="en-US" sz="8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sa description</a:t>
            </a:r>
          </a:p>
          <a:p>
            <a:pPr marL="5715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</a:pPr>
            <a:endParaRPr lang="en-US" sz="8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ses pièces jointes. 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31" name="Bottom Right">
            <a:extLst>
              <a:ext uri="{FF2B5EF4-FFF2-40B4-BE49-F238E27FC236}">
                <a16:creationId xmlns:a16="http://schemas.microsoft.com/office/drawing/2014/main" id="{F0A218EB-ECC2-4D0D-9EDC-F5CB062CA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419D1C3-874F-4BF6-A356-1EA4A20D4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33" name="Graphic 157">
              <a:extLst>
                <a:ext uri="{FF2B5EF4-FFF2-40B4-BE49-F238E27FC236}">
                  <a16:creationId xmlns:a16="http://schemas.microsoft.com/office/drawing/2014/main" id="{4AC4AE33-203A-4A93-8263-6CC6BB608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1F15373C-6DCA-4058-94CC-6476950E59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61BE5B1-15E0-484D-8B21-F6BA455B21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1167C23-6882-4551-BF77-DF537E736E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0749460-4B9F-4DE4-9931-7B5831D68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A567746C-E54C-4865-ACF1-CD31DD1D8D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E7B0826-2FBE-4B23-B784-BB7CDA8B3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DF54EDF-BA0A-440F-B20A-2A76BFE15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53B2ADC-F80C-403E-B1CA-BCFED2CE5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4" name="ZoneTexte 13">
            <a:extLst>
              <a:ext uri="{FF2B5EF4-FFF2-40B4-BE49-F238E27FC236}">
                <a16:creationId xmlns:a16="http://schemas.microsoft.com/office/drawing/2014/main" id="{ED5FF343-7275-3D6E-3CA7-05AC2FD2390B}"/>
              </a:ext>
            </a:extLst>
          </p:cNvPr>
          <p:cNvSpPr txBox="1"/>
          <p:nvPr/>
        </p:nvSpPr>
        <p:spPr>
          <a:xfrm>
            <a:off x="427173" y="839546"/>
            <a:ext cx="8395513" cy="605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cap="all" spc="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Description d’une carte</a:t>
            </a:r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3E3A8E85-4739-C684-5627-CDAE5ECFE05B}"/>
              </a:ext>
            </a:extLst>
          </p:cNvPr>
          <p:cNvSpPr txBox="1"/>
          <p:nvPr/>
        </p:nvSpPr>
        <p:spPr>
          <a:xfrm>
            <a:off x="1034074" y="2062105"/>
            <a:ext cx="4736891" cy="1292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28600" algn="just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dirty="0">
                <a:solidFill>
                  <a:schemeClr val="tx2"/>
                </a:solidFill>
              </a:rPr>
              <a:t>Une carte représente une tâche ou une unité de travail individuelle. Chaque carte contient des informations spécifiques sur la tâche.</a:t>
            </a:r>
          </a:p>
        </p:txBody>
      </p:sp>
      <p:pic>
        <p:nvPicPr>
          <p:cNvPr id="88" name="Image 87">
            <a:extLst>
              <a:ext uri="{FF2B5EF4-FFF2-40B4-BE49-F238E27FC236}">
                <a16:creationId xmlns:a16="http://schemas.microsoft.com/office/drawing/2014/main" id="{24B81258-5BE1-6E75-CF62-DF03753EA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496" y="1537648"/>
            <a:ext cx="4128330" cy="4847494"/>
          </a:xfrm>
          <a:prstGeom prst="rect">
            <a:avLst/>
          </a:prstGeom>
        </p:spPr>
      </p:pic>
      <p:cxnSp>
        <p:nvCxnSpPr>
          <p:cNvPr id="102" name="Connecteur en arc 101">
            <a:extLst>
              <a:ext uri="{FF2B5EF4-FFF2-40B4-BE49-F238E27FC236}">
                <a16:creationId xmlns:a16="http://schemas.microsoft.com/office/drawing/2014/main" id="{A9E74B9A-C813-B54E-E9A5-1208B5D23CE0}"/>
              </a:ext>
            </a:extLst>
          </p:cNvPr>
          <p:cNvCxnSpPr/>
          <p:nvPr/>
        </p:nvCxnSpPr>
        <p:spPr>
          <a:xfrm flipV="1">
            <a:off x="4584159" y="1679672"/>
            <a:ext cx="2764652" cy="190935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necteur en arc 103">
            <a:extLst>
              <a:ext uri="{FF2B5EF4-FFF2-40B4-BE49-F238E27FC236}">
                <a16:creationId xmlns:a16="http://schemas.microsoft.com/office/drawing/2014/main" id="{C0DC4E38-2825-6ADA-B17D-7A14FFBFD075}"/>
              </a:ext>
            </a:extLst>
          </p:cNvPr>
          <p:cNvCxnSpPr/>
          <p:nvPr/>
        </p:nvCxnSpPr>
        <p:spPr>
          <a:xfrm flipV="1">
            <a:off x="5174187" y="2183122"/>
            <a:ext cx="2369531" cy="19682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cteur en arc 107">
            <a:extLst>
              <a:ext uri="{FF2B5EF4-FFF2-40B4-BE49-F238E27FC236}">
                <a16:creationId xmlns:a16="http://schemas.microsoft.com/office/drawing/2014/main" id="{B84E1A61-10F0-E342-422D-56C0316A793B}"/>
              </a:ext>
            </a:extLst>
          </p:cNvPr>
          <p:cNvCxnSpPr>
            <a:cxnSpLocks/>
          </p:cNvCxnSpPr>
          <p:nvPr/>
        </p:nvCxnSpPr>
        <p:spPr>
          <a:xfrm flipV="1">
            <a:off x="5559667" y="5017235"/>
            <a:ext cx="1819704" cy="91877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onnecteur en arc 114">
            <a:extLst>
              <a:ext uri="{FF2B5EF4-FFF2-40B4-BE49-F238E27FC236}">
                <a16:creationId xmlns:a16="http://schemas.microsoft.com/office/drawing/2014/main" id="{763D16D4-4376-CDD4-6DCE-64136E6894CE}"/>
              </a:ext>
            </a:extLst>
          </p:cNvPr>
          <p:cNvCxnSpPr>
            <a:cxnSpLocks/>
          </p:cNvCxnSpPr>
          <p:nvPr/>
        </p:nvCxnSpPr>
        <p:spPr>
          <a:xfrm flipV="1">
            <a:off x="5227477" y="3064246"/>
            <a:ext cx="2504566" cy="244046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necteur en arc 119">
            <a:extLst>
              <a:ext uri="{FF2B5EF4-FFF2-40B4-BE49-F238E27FC236}">
                <a16:creationId xmlns:a16="http://schemas.microsoft.com/office/drawing/2014/main" id="{0C8FE092-8BCC-7EBA-C1DB-D5149F2EC96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845385" y="2778280"/>
            <a:ext cx="2145348" cy="196334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7852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0" name="Top left">
            <a:extLst>
              <a:ext uri="{FF2B5EF4-FFF2-40B4-BE49-F238E27FC236}">
                <a16:creationId xmlns:a16="http://schemas.microsoft.com/office/drawing/2014/main" id="{A345EEC5-ECAA-408B-B9D7-1C0E1102C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09B09D8-FF9D-4CE5-853B-3BA46FD5C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DC978A2-F53F-4B72-9BAC-5F78F00B6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F73D09D-1DE1-441E-88F5-CD2CBAB88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DE61DBF-5FB0-4603-BE95-C566DD48B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8C89DF5-F013-4C54-B9AD-2E158706C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ED89947-A3CF-4B11-8DE7-5D07A57CB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24021-DB80-451B-96A6-0D21AC0C8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BDA2B48-4CD9-45C3-8F12-2125533678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BF3B9670-6266-E522-4886-C0F614A25C9A}"/>
              </a:ext>
            </a:extLst>
          </p:cNvPr>
          <p:cNvSpPr txBox="1"/>
          <p:nvPr/>
        </p:nvSpPr>
        <p:spPr>
          <a:xfrm>
            <a:off x="1245811" y="1190418"/>
            <a:ext cx="10246090" cy="10936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cap="all" spc="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Description des COLONES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1292E39-B2D6-C344-9D79-8DC87786D798}"/>
              </a:ext>
            </a:extLst>
          </p:cNvPr>
          <p:cNvSpPr txBox="1"/>
          <p:nvPr/>
        </p:nvSpPr>
        <p:spPr>
          <a:xfrm>
            <a:off x="1185756" y="2384474"/>
            <a:ext cx="4810872" cy="3728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500" dirty="0">
                <a:solidFill>
                  <a:schemeClr val="tx2"/>
                </a:solidFill>
              </a:rPr>
              <a:t>Le tableau Kanban est divisé en colonnes qui représentent différentes étapes du processus de travail, telles que À faire, En cours, À tester et Terminé.</a:t>
            </a:r>
          </a:p>
          <a:p>
            <a:pPr indent="-228600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endParaRPr lang="en-US" sz="1500" dirty="0">
              <a:solidFill>
                <a:schemeClr val="tx2"/>
              </a:solidFill>
            </a:endParaRPr>
          </a:p>
          <a:p>
            <a:pPr indent="-228600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500" dirty="0">
                <a:solidFill>
                  <a:schemeClr val="tx2"/>
                </a:solidFill>
              </a:rPr>
              <a:t> Les cartes sont déplacées à travers les colonnes en fonction de leur progression. </a:t>
            </a:r>
          </a:p>
          <a:p>
            <a:pPr indent="-228600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endParaRPr lang="en-US" sz="1500" dirty="0">
              <a:solidFill>
                <a:schemeClr val="tx2"/>
              </a:solidFill>
            </a:endParaRPr>
          </a:p>
          <a:p>
            <a:pPr indent="-228600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500" dirty="0">
                <a:solidFill>
                  <a:schemeClr val="tx2"/>
                </a:solidFill>
              </a:rPr>
              <a:t>Cela permet à l'équipe de visualiser clairement le flux de travail, d'identifier les goulots d'étranglement et de prendre des décisions éclairées pour améliorer la productivité.</a:t>
            </a:r>
          </a:p>
        </p:txBody>
      </p:sp>
      <p:grpSp>
        <p:nvGrpSpPr>
          <p:cNvPr id="30" name="Bottom Right">
            <a:extLst>
              <a:ext uri="{FF2B5EF4-FFF2-40B4-BE49-F238E27FC236}">
                <a16:creationId xmlns:a16="http://schemas.microsoft.com/office/drawing/2014/main" id="{F0A218EB-ECC2-4D0D-9EDC-F5CB062CA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419D1C3-874F-4BF6-A356-1EA4A20D4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32" name="Graphic 157">
              <a:extLst>
                <a:ext uri="{FF2B5EF4-FFF2-40B4-BE49-F238E27FC236}">
                  <a16:creationId xmlns:a16="http://schemas.microsoft.com/office/drawing/2014/main" id="{4AC4AE33-203A-4A93-8263-6CC6BB608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F15373C-6DCA-4058-94CC-6476950E59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61BE5B1-15E0-484D-8B21-F6BA455B21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1167C23-6882-4551-BF77-DF537E736E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50749460-4B9F-4DE4-9931-7B5831D68F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A567746C-E54C-4865-ACF1-CD31DD1D8D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9E7B0826-2FBE-4B23-B784-BB7CDA8B3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FDF54EDF-BA0A-440F-B20A-2A76BFE15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53B2ADC-F80C-403E-B1CA-BCFED2CE5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15" name="Image 14">
            <a:extLst>
              <a:ext uri="{FF2B5EF4-FFF2-40B4-BE49-F238E27FC236}">
                <a16:creationId xmlns:a16="http://schemas.microsoft.com/office/drawing/2014/main" id="{A773C8E0-6715-898D-2E05-06965CF34C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96"/>
          <a:stretch/>
        </p:blipFill>
        <p:spPr>
          <a:xfrm>
            <a:off x="6068678" y="2433115"/>
            <a:ext cx="5414013" cy="3331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69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A2C51F56-F3EC-AC95-C532-C7F40091DED2}"/>
              </a:ext>
            </a:extLst>
          </p:cNvPr>
          <p:cNvSpPr txBox="1"/>
          <p:nvPr/>
        </p:nvSpPr>
        <p:spPr>
          <a:xfrm>
            <a:off x="1221326" y="901527"/>
            <a:ext cx="8011883" cy="605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cap="all" spc="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PLANIFICATION DU sprint</a:t>
            </a:r>
          </a:p>
        </p:txBody>
      </p:sp>
      <p:graphicFrame>
        <p:nvGraphicFramePr>
          <p:cNvPr id="2" name="ZoneTexte 4">
            <a:extLst>
              <a:ext uri="{FF2B5EF4-FFF2-40B4-BE49-F238E27FC236}">
                <a16:creationId xmlns:a16="http://schemas.microsoft.com/office/drawing/2014/main" id="{44E7F4CA-B9DF-5367-8C57-BFF3F5D7D5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3901277"/>
              </p:ext>
            </p:extLst>
          </p:nvPr>
        </p:nvGraphicFramePr>
        <p:xfrm>
          <a:off x="2500530" y="2038813"/>
          <a:ext cx="8418443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6241902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23315</TotalTime>
  <Words>323</Words>
  <Application>Microsoft Macintosh PowerPoint</Application>
  <PresentationFormat>Grand écran</PresentationFormat>
  <Paragraphs>65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AvenirNext LT Pro Medium</vt:lpstr>
      <vt:lpstr>Posterama</vt:lpstr>
      <vt:lpstr>ExploreVTI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Ferchichi, Abdelrahmane</dc:creator>
  <cp:lastModifiedBy>Ferchichi, Abdelrahmane</cp:lastModifiedBy>
  <cp:revision>9</cp:revision>
  <dcterms:created xsi:type="dcterms:W3CDTF">2024-02-08T22:44:43Z</dcterms:created>
  <dcterms:modified xsi:type="dcterms:W3CDTF">2024-02-27T02:58:47Z</dcterms:modified>
</cp:coreProperties>
</file>

<file path=docProps/thumbnail.jpeg>
</file>